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8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6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0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2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7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8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0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7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A6F0-22FD-4241-B4EC-F48E4CB12995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1189-39EA-401D-9002-4BE10177D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4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latin typeface="Franklin Gothic Heavy" pitchFamily="34" charset="0"/>
              </a:rPr>
              <a:t>Праздничный апрель</a:t>
            </a:r>
            <a:endParaRPr lang="ru-RU" sz="7200" dirty="0">
              <a:solidFill>
                <a:schemeClr val="accent3">
                  <a:lumMod val="5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Тямчик</a:t>
            </a:r>
            <a:r>
              <a:rPr lang="ru-RU" dirty="0" smtClean="0"/>
              <a:t> Елена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07" y="0"/>
            <a:ext cx="9227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58" y="0"/>
            <a:ext cx="9222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15" y="0"/>
            <a:ext cx="922503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20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Праздничный апрель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Праздничный апрель</dc:title>
  <dc:creator>User</dc:creator>
  <cp:lastModifiedBy>User</cp:lastModifiedBy>
  <cp:revision>4</cp:revision>
  <dcterms:created xsi:type="dcterms:W3CDTF">2018-04-09T08:07:21Z</dcterms:created>
  <dcterms:modified xsi:type="dcterms:W3CDTF">2018-04-10T07:42:55Z</dcterms:modified>
</cp:coreProperties>
</file>