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68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96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50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92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87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98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29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08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83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0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97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9A6F0-22FD-4241-B4EC-F48E4CB12995}" type="datetimeFigureOut">
              <a:rPr lang="ru-RU" smtClean="0"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1189-39EA-401D-9002-4BE10177D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24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accent3">
                    <a:lumMod val="50000"/>
                  </a:schemeClr>
                </a:solidFill>
                <a:latin typeface="Franklin Gothic Heavy" pitchFamily="34" charset="0"/>
              </a:rPr>
              <a:t>Праздничный апрель</a:t>
            </a:r>
            <a:endParaRPr lang="ru-RU" sz="7200" dirty="0">
              <a:solidFill>
                <a:schemeClr val="accent3">
                  <a:lumMod val="5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Подготовила: </a:t>
            </a:r>
            <a:r>
              <a:rPr lang="ru-RU" dirty="0" err="1" smtClean="0"/>
              <a:t>Тямчик</a:t>
            </a:r>
            <a:r>
              <a:rPr lang="ru-RU" dirty="0" smtClean="0"/>
              <a:t> Елена Анатольевна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7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60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907" y="0"/>
            <a:ext cx="92278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458" y="0"/>
            <a:ext cx="92229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15" y="0"/>
            <a:ext cx="9225030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40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9202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</Words>
  <Application>Microsoft Office PowerPoint</Application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Праздничный апрель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Праздничный апрель</dc:title>
  <dc:creator>User</dc:creator>
  <cp:lastModifiedBy>User</cp:lastModifiedBy>
  <cp:revision>4</cp:revision>
  <dcterms:created xsi:type="dcterms:W3CDTF">2018-04-09T08:07:21Z</dcterms:created>
  <dcterms:modified xsi:type="dcterms:W3CDTF">2018-04-10T07:42:55Z</dcterms:modified>
</cp:coreProperties>
</file>